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18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7.xml"/>
  <Override ContentType="application/vnd.openxmlformats-officedocument.presentationml.slide+xml" PartName="/ppt/slides/slide24.xml"/>
  <Override ContentType="application/vnd.openxmlformats-officedocument.presentationml.slide+xml" PartName="/ppt/slides/slide8.xml"/>
  <Override ContentType="application/vnd.openxmlformats-officedocument.presentationml.slide+xml" PartName="/ppt/slides/slide23.xml"/>
  <Override ContentType="application/vnd.openxmlformats-officedocument.presentationml.slide+xml" PartName="/ppt/slides/slide19.xml"/>
  <Override ContentType="application/vnd.openxmlformats-officedocument.presentationml.slide+xml" PartName="/ppt/slides/slide4.xml"/>
  <Override ContentType="application/vnd.openxmlformats-officedocument.presentationml.slide+xml" PartName="/ppt/slides/slide10.xml"/>
  <Override ContentType="application/vnd.openxmlformats-officedocument.presentationml.slide+xml" PartName="/ppt/slides/slide14.xml"/>
  <Override ContentType="application/vnd.openxmlformats-officedocument.presentationml.slide+xml" PartName="/ppt/slides/slide11.xml"/>
  <Override ContentType="application/vnd.openxmlformats-officedocument.presentationml.slide+xml" PartName="/ppt/slides/slide5.xml"/>
  <Override ContentType="application/vnd.openxmlformats-officedocument.presentationml.slide+xml" PartName="/ppt/slides/slide22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29" Type="http://schemas.openxmlformats.org/officeDocument/2006/relationships/slide" Target="slides/slide2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" Type="http://schemas.openxmlformats.org/officeDocument/2006/relationships/presProps" Target="presProps.xml"/><Relationship Id="rId21" Type="http://schemas.openxmlformats.org/officeDocument/2006/relationships/slide" Target="slides/slide16.xml"/><Relationship Id="rId1" Type="http://schemas.openxmlformats.org/officeDocument/2006/relationships/theme" Target="theme/theme2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23" Type="http://schemas.openxmlformats.org/officeDocument/2006/relationships/slide" Target="slides/slide18.xml"/><Relationship Id="rId3" Type="http://schemas.openxmlformats.org/officeDocument/2006/relationships/tableStyles" Target="tableStyles.xml"/><Relationship Id="rId24" Type="http://schemas.openxmlformats.org/officeDocument/2006/relationships/slide" Target="slides/slide19.xml"/><Relationship Id="rId20" Type="http://schemas.openxmlformats.org/officeDocument/2006/relationships/slide" Target="slides/slide15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0" name="Shape 22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6" name="Shape 22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9" name="Shape 23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6" name="Shape 24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5" name="Shape 25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9" name="Shape 26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7" name="Shape 277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3" name="Shape 28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2" name="Shape 29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8" name="Shape 29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0" name="Shape 17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1" name="Shape 18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7" name="Shape 18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2" Type="http://schemas.openxmlformats.org/officeDocument/2006/relationships/image" Target="../media/image00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3" Type="http://schemas.openxmlformats.org/officeDocument/2006/relationships/image" Target="../media/image07.png"/></Relationships>
</file>

<file path=ppt/slideLayouts/_rels/slideLayout13.xml.rels><?xml version="1.0" encoding="UTF-8" standalone="yes"?><Relationships xmlns="http://schemas.openxmlformats.org/package/2006/relationships"><Relationship Id="rId2" Type="http://schemas.openxmlformats.org/officeDocument/2006/relationships/image" Target="../media/image06.png"/><Relationship Id="rId1" Type="http://schemas.openxmlformats.org/officeDocument/2006/relationships/slideMaster" Target="../slideMasters/slideMaster1.xml"/><Relationship Id="rId3" Type="http://schemas.openxmlformats.org/officeDocument/2006/relationships/image" Target="../media/image08.png"/></Relationships>
</file>

<file path=ppt/slideLayouts/_rels/slideLayout14.xml.rels><?xml version="1.0" encoding="UTF-8" standalone="yes"?><Relationships xmlns="http://schemas.openxmlformats.org/package/2006/relationships"><Relationship Id="rId2" Type="http://schemas.openxmlformats.org/officeDocument/2006/relationships/image" Target="../media/image06.png"/><Relationship Id="rId1" Type="http://schemas.openxmlformats.org/officeDocument/2006/relationships/slideMaster" Target="../slideMasters/slideMaster1.xml"/><Relationship Id="rId3" Type="http://schemas.openxmlformats.org/officeDocument/2006/relationships/image" Target="../media/image07.png"/></Relationships>
</file>

<file path=ppt/slideLayouts/_rels/slideLayout15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2" Type="http://schemas.openxmlformats.org/officeDocument/2006/relationships/image" Target="../media/image0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2" Type="http://schemas.openxmlformats.org/officeDocument/2006/relationships/image" Target="../media/image0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hape 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14" name="Shape 14"/>
          <p:cNvSpPr txBox="1"/>
          <p:nvPr>
            <p:ph type="ctrTitle"/>
          </p:nvPr>
        </p:nvSpPr>
        <p:spPr>
          <a:xfrm>
            <a:off x="1600200" y="2492375"/>
            <a:ext cx="6762748" cy="14700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1600200" y="3966882"/>
            <a:ext cx="6762748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600"/>
              </a:spcBef>
              <a:buClr>
                <a:schemeClr val="lt1"/>
              </a:buClr>
              <a:buFont typeface="Noto Symbol"/>
              <a:buNone/>
              <a:defRPr/>
            </a:lvl1pPr>
            <a:lvl2pPr indent="0" marL="457200" marR="0" rtl="0" algn="ctr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2pPr>
            <a:lvl3pPr indent="0" marL="914400" marR="0" rtl="0" algn="ctr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3pPr>
            <a:lvl4pPr indent="0" marL="1371600" marR="0" rtl="0" algn="ctr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4pPr>
            <a:lvl5pPr indent="0" marL="1828800" marR="0" rtl="0" algn="ctr">
              <a:spcBef>
                <a:spcPts val="600"/>
              </a:spcBef>
              <a:buClr>
                <a:srgbClr val="888888"/>
              </a:buClr>
              <a:buFont typeface="Noto Symbol"/>
              <a:buNone/>
              <a:defRPr/>
            </a:lvl5pPr>
            <a:lvl6pPr indent="0" marL="2286000" marR="0" rtl="0" algn="ctr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6pPr>
            <a:lvl7pPr indent="0" marL="2743200" marR="0" rtl="0" algn="ctr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7pPr>
            <a:lvl8pPr indent="0" marL="3200400" marR="0" rtl="0" algn="ctr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8pPr>
            <a:lvl9pPr indent="0" marL="3657600" marR="0" rtl="0" algn="ctr">
              <a:spcBef>
                <a:spcPts val="360"/>
              </a:spcBef>
              <a:buClr>
                <a:srgbClr val="888888"/>
              </a:buClr>
              <a:buFont typeface="Noto Symbol"/>
              <a:buNone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Shape 9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/>
          <p:cNvSpPr txBox="1"/>
          <p:nvPr>
            <p:ph type="title"/>
          </p:nvPr>
        </p:nvSpPr>
        <p:spPr>
          <a:xfrm>
            <a:off x="779464" y="590550"/>
            <a:ext cx="3657600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ctr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4693023" y="739587"/>
            <a:ext cx="3657600" cy="53087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96" name="Shape 96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 algn="ctr">
              <a:spcBef>
                <a:spcPts val="600"/>
              </a:spcBef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Font typeface="Trebuchet MS"/>
              <a:buNone/>
              <a:defRPr/>
            </a:lvl9pPr>
          </a:lstStyle>
          <a:p/>
        </p:txBody>
      </p:sp>
      <p:sp>
        <p:nvSpPr>
          <p:cNvPr id="97" name="Shape 97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8" name="Shape 98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9" name="Shape 99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8977" y="187452"/>
            <a:ext cx="853665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>
            <p:ph type="title"/>
          </p:nvPr>
        </p:nvSpPr>
        <p:spPr>
          <a:xfrm>
            <a:off x="3886200" y="533400"/>
            <a:ext cx="4476749" cy="1252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3886123" y="1828800"/>
            <a:ext cx="4474539" cy="3809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600"/>
              </a:spcBef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Font typeface="Trebuchet MS"/>
              <a:buNone/>
              <a:defRPr/>
            </a:lvl9pPr>
          </a:lstStyle>
          <a:p/>
        </p:txBody>
      </p:sp>
      <p:sp>
        <p:nvSpPr>
          <p:cNvPr id="104" name="Shape 104"/>
          <p:cNvSpPr txBox="1"/>
          <p:nvPr>
            <p:ph idx="10" type="dt"/>
          </p:nvPr>
        </p:nvSpPr>
        <p:spPr>
          <a:xfrm>
            <a:off x="3886123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5" name="Shape 105"/>
          <p:cNvSpPr txBox="1"/>
          <p:nvPr>
            <p:ph idx="11" type="ftr"/>
          </p:nvPr>
        </p:nvSpPr>
        <p:spPr>
          <a:xfrm>
            <a:off x="5867398" y="6288741"/>
            <a:ext cx="267596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6" name="Shape 106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107" name="Shape 107"/>
          <p:cNvSpPr/>
          <p:nvPr>
            <p:ph idx="2" type="pic"/>
          </p:nvPr>
        </p:nvSpPr>
        <p:spPr>
          <a:xfrm flipH="1">
            <a:off x="188252" y="179292"/>
            <a:ext cx="3281086" cy="6483095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chemeClr val="lt2"/>
              </a:buClr>
              <a:buFont typeface="Trebuchet MS"/>
              <a:buNone/>
              <a:defRPr/>
            </a:lvl1pPr>
            <a:lvl2pPr indent="0" marL="4572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2pPr>
            <a:lvl3pPr indent="0" marL="9144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3pPr>
            <a:lvl4pPr indent="0" marL="13716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4pPr>
            <a:lvl5pPr indent="0" marL="18288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5pPr>
            <a:lvl6pPr indent="0" marL="22860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6pPr>
            <a:lvl7pPr indent="0" marL="27432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7pPr>
            <a:lvl8pPr indent="0" marL="32004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8pPr>
            <a:lvl9pPr indent="0" marL="36576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icture with Caption, Alt.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Shape 10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/>
          <p:nvPr>
            <p:ph type="title"/>
          </p:nvPr>
        </p:nvSpPr>
        <p:spPr>
          <a:xfrm>
            <a:off x="4710953" y="533400"/>
            <a:ext cx="3657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11" name="Shape 111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chemeClr val="lt2"/>
              </a:buClr>
              <a:buFont typeface="Trebuchet MS"/>
              <a:buNone/>
              <a:defRPr/>
            </a:lvl1pPr>
            <a:lvl2pPr indent="0" marL="4572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2pPr>
            <a:lvl3pPr indent="0" marL="9144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3pPr>
            <a:lvl4pPr indent="0" marL="13716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4pPr>
            <a:lvl5pPr indent="0" marL="18288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5pPr>
            <a:lvl6pPr indent="0" marL="22860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6pPr>
            <a:lvl7pPr indent="0" marL="27432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7pPr>
            <a:lvl8pPr indent="0" marL="32004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8pPr>
            <a:lvl9pPr indent="0" marL="36576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9pPr>
          </a:lstStyle>
          <a:p/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4710412" y="1828800"/>
            <a:ext cx="3657600" cy="3809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600"/>
              </a:spcBef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Font typeface="Trebuchet MS"/>
              <a:buNone/>
              <a:defRPr/>
            </a:lvl9pPr>
          </a:lstStyle>
          <a:p/>
        </p:txBody>
      </p:sp>
      <p:sp>
        <p:nvSpPr>
          <p:cNvPr id="113" name="Shape 113"/>
          <p:cNvSpPr txBox="1"/>
          <p:nvPr>
            <p:ph idx="10" type="dt"/>
          </p:nvPr>
        </p:nvSpPr>
        <p:spPr>
          <a:xfrm>
            <a:off x="381000" y="6288741"/>
            <a:ext cx="18651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4" name="Shape 114"/>
          <p:cNvSpPr txBox="1"/>
          <p:nvPr>
            <p:ph idx="11" type="ftr"/>
          </p:nvPr>
        </p:nvSpPr>
        <p:spPr>
          <a:xfrm>
            <a:off x="3325812" y="6288741"/>
            <a:ext cx="52175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5" name="Shape 115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icture above Caption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Shape 1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/>
          <p:nvPr>
            <p:ph type="title"/>
          </p:nvPr>
        </p:nvSpPr>
        <p:spPr>
          <a:xfrm>
            <a:off x="808037" y="3778623"/>
            <a:ext cx="7560514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19" name="Shape 119"/>
          <p:cNvSpPr/>
          <p:nvPr>
            <p:ph idx="2" type="pic"/>
          </p:nvPr>
        </p:nvSpPr>
        <p:spPr>
          <a:xfrm flipH="1">
            <a:off x="871583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chemeClr val="lt2"/>
              </a:buClr>
              <a:buFont typeface="Trebuchet MS"/>
              <a:buNone/>
              <a:defRPr/>
            </a:lvl1pPr>
            <a:lvl2pPr indent="0" marL="4572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2pPr>
            <a:lvl3pPr indent="0" marL="9144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3pPr>
            <a:lvl4pPr indent="0" marL="13716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4pPr>
            <a:lvl5pPr indent="0" marL="18288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5pPr>
            <a:lvl6pPr indent="0" marL="22860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6pPr>
            <a:lvl7pPr indent="0" marL="27432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7pPr>
            <a:lvl8pPr indent="0" marL="32004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8pPr>
            <a:lvl9pPr indent="0" marL="3657600" marR="0" rtl="0" algn="l">
              <a:spcBef>
                <a:spcPts val="0"/>
              </a:spcBef>
              <a:buClr>
                <a:schemeClr val="dk1"/>
              </a:buClr>
              <a:buFont typeface="Trebuchet MS"/>
              <a:buNone/>
              <a:defRPr/>
            </a:lvl9pPr>
          </a:lstStyle>
          <a:p/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808033" y="4827492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300"/>
              </a:spcBef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Font typeface="Trebuchet MS"/>
              <a:buNone/>
              <a:defRPr/>
            </a:lvl9pPr>
          </a:lstStyle>
          <a:p/>
        </p:txBody>
      </p:sp>
      <p:sp>
        <p:nvSpPr>
          <p:cNvPr id="121" name="Shape 121"/>
          <p:cNvSpPr txBox="1"/>
          <p:nvPr>
            <p:ph idx="10" type="dt"/>
          </p:nvPr>
        </p:nvSpPr>
        <p:spPr>
          <a:xfrm>
            <a:off x="381000" y="6288741"/>
            <a:ext cx="18651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2" name="Shape 122"/>
          <p:cNvSpPr txBox="1"/>
          <p:nvPr>
            <p:ph idx="11" type="ftr"/>
          </p:nvPr>
        </p:nvSpPr>
        <p:spPr>
          <a:xfrm>
            <a:off x="3325812" y="6288741"/>
            <a:ext cx="52175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3" name="Shape 123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Shape 1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 rot="5400000">
            <a:off x="2466741" y="141521"/>
            <a:ext cx="4208929" cy="75834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28" name="Shape 128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9" name="Shape 129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0" name="Shape 130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/>
          <p:nvPr>
            <p:ph type="title"/>
          </p:nvPr>
        </p:nvSpPr>
        <p:spPr>
          <a:xfrm rot="5400000">
            <a:off x="5373266" y="2734842"/>
            <a:ext cx="5268912" cy="135815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 rot="5400000">
            <a:off x="1230313" y="328613"/>
            <a:ext cx="5268911" cy="61706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35" name="Shape 135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6" name="Shape 136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7" name="Shape 137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20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367" y="187452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/>
          <p:nvPr>
            <p:ph type="title"/>
          </p:nvPr>
        </p:nvSpPr>
        <p:spPr>
          <a:xfrm>
            <a:off x="779462" y="2591359"/>
            <a:ext cx="7583486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779462" y="3950353"/>
            <a:ext cx="7583486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 algn="l">
              <a:spcBef>
                <a:spcPts val="600"/>
              </a:spcBef>
              <a:buClr>
                <a:schemeClr val="lt1"/>
              </a:buClr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Shape 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Shape 42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779462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 algn="ctr">
              <a:lnSpc>
                <a:spcPct val="107142"/>
              </a:lnSpc>
              <a:spcBef>
                <a:spcPts val="0"/>
              </a:spcBef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Font typeface="Trebuchet MS"/>
              <a:buNone/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779462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3" type="body"/>
          </p:nvPr>
        </p:nvSpPr>
        <p:spPr>
          <a:xfrm>
            <a:off x="4705350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 algn="ctr">
              <a:lnSpc>
                <a:spcPct val="107142"/>
              </a:lnSpc>
              <a:spcBef>
                <a:spcPts val="0"/>
              </a:spcBef>
              <a:buFont typeface="Trebuchet MS"/>
              <a:buNone/>
              <a:defRPr/>
            </a:lvl1pPr>
            <a:lvl2pPr indent="0" marL="457200" rtl="0">
              <a:spcBef>
                <a:spcPts val="0"/>
              </a:spcBef>
              <a:buFont typeface="Trebuchet MS"/>
              <a:buNone/>
              <a:defRPr/>
            </a:lvl2pPr>
            <a:lvl3pPr indent="0" marL="914400" rtl="0">
              <a:spcBef>
                <a:spcPts val="0"/>
              </a:spcBef>
              <a:buFont typeface="Trebuchet MS"/>
              <a:buNone/>
              <a:defRPr/>
            </a:lvl3pPr>
            <a:lvl4pPr indent="0" marL="1371600" rtl="0">
              <a:spcBef>
                <a:spcPts val="0"/>
              </a:spcBef>
              <a:buFont typeface="Trebuchet MS"/>
              <a:buNone/>
              <a:defRPr/>
            </a:lvl4pPr>
            <a:lvl5pPr indent="0" marL="1828800" rtl="0">
              <a:spcBef>
                <a:spcPts val="0"/>
              </a:spcBef>
              <a:buFont typeface="Trebuchet MS"/>
              <a:buNone/>
              <a:defRPr/>
            </a:lvl5pPr>
            <a:lvl6pPr indent="0" marL="2286000" rtl="0">
              <a:spcBef>
                <a:spcPts val="0"/>
              </a:spcBef>
              <a:buFont typeface="Trebuchet MS"/>
              <a:buNone/>
              <a:defRPr/>
            </a:lvl6pPr>
            <a:lvl7pPr indent="0" marL="2743200" rtl="0">
              <a:spcBef>
                <a:spcPts val="0"/>
              </a:spcBef>
              <a:buFont typeface="Trebuchet MS"/>
              <a:buNone/>
              <a:defRPr/>
            </a:lvl7pPr>
            <a:lvl8pPr indent="0" marL="3200400" rtl="0">
              <a:spcBef>
                <a:spcPts val="0"/>
              </a:spcBef>
              <a:buFont typeface="Trebuchet MS"/>
              <a:buNone/>
              <a:defRPr/>
            </a:lvl8pPr>
            <a:lvl9pPr indent="0" marL="3657600" rtl="0">
              <a:spcBef>
                <a:spcPts val="0"/>
              </a:spcBef>
              <a:buFont typeface="Trebuchet MS"/>
              <a:buNone/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4" type="body"/>
          </p:nvPr>
        </p:nvSpPr>
        <p:spPr>
          <a:xfrm>
            <a:off x="4705350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cxnSp>
        <p:nvCxnSpPr>
          <p:cNvPr id="50" name="Shape 50"/>
          <p:cNvCxnSpPr/>
          <p:nvPr/>
        </p:nvCxnSpPr>
        <p:spPr>
          <a:xfrm>
            <a:off x="874058" y="2286000"/>
            <a:ext cx="3563002" cy="1587"/>
          </a:xfrm>
          <a:prstGeom prst="straightConnector1">
            <a:avLst/>
          </a:prstGeom>
          <a:noFill/>
          <a:ln cap="flat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" name="Shape 51"/>
          <p:cNvCxnSpPr/>
          <p:nvPr/>
        </p:nvCxnSpPr>
        <p:spPr>
          <a:xfrm>
            <a:off x="4815839" y="2286000"/>
            <a:ext cx="3566159" cy="1587"/>
          </a:xfrm>
          <a:prstGeom prst="straightConnector1">
            <a:avLst/>
          </a:prstGeom>
          <a:noFill/>
          <a:ln cap="flat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2" name="Shape 52"/>
          <p:cNvCxnSpPr/>
          <p:nvPr/>
        </p:nvCxnSpPr>
        <p:spPr>
          <a:xfrm>
            <a:off x="874058" y="2286000"/>
            <a:ext cx="3563002" cy="1587"/>
          </a:xfrm>
          <a:prstGeom prst="straightConnector1">
            <a:avLst/>
          </a:prstGeom>
          <a:noFill/>
          <a:ln cap="flat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3" name="Shape 53"/>
          <p:cNvCxnSpPr/>
          <p:nvPr/>
        </p:nvCxnSpPr>
        <p:spPr>
          <a:xfrm>
            <a:off x="4815839" y="2286000"/>
            <a:ext cx="3566159" cy="1587"/>
          </a:xfrm>
          <a:prstGeom prst="straightConnector1">
            <a:avLst/>
          </a:prstGeom>
          <a:noFill/>
          <a:ln cap="flat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2 Content, Top and Bottom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Shape 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779462" y="1828800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3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Shape 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69" name="Shape 69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4 Conten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779462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2" type="body"/>
          </p:nvPr>
        </p:nvSpPr>
        <p:spPr>
          <a:xfrm>
            <a:off x="779462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3" type="body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Shape 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86" y="186644"/>
            <a:ext cx="8827265" cy="648309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4" name="Shape 84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5" name="Shape 85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2" Type="http://schemas.openxmlformats.org/officeDocument/2006/relationships/slideLayout" Target="../slideLayouts/slideLayout2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3" Type="http://schemas.openxmlformats.org/officeDocument/2006/relationships/slideLayout" Target="../slideLayouts/slideLayout3.xml"/><Relationship Id="rId11" Type="http://schemas.openxmlformats.org/officeDocument/2006/relationships/slideLayout" Target="../slideLayouts/slideLayout11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189706" y="189706"/>
            <a:ext cx="8764587" cy="6478586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chemeClr val="lt2"/>
              </a:gs>
              <a:gs pos="17000">
                <a:schemeClr val="lt2"/>
              </a:gs>
              <a:gs pos="100000">
                <a:schemeClr val="dk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Shape 6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chemeClr val="lt1"/>
              </a:buClr>
              <a:buFont typeface="Trebuchet MS"/>
              <a:buNone/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875" marL="282575" marR="0" rtl="0" algn="l">
              <a:spcBef>
                <a:spcPts val="2000"/>
              </a:spcBef>
              <a:buClr>
                <a:schemeClr val="lt1"/>
              </a:buClr>
              <a:buFont typeface="Noto Symbol"/>
              <a:buChar char="●"/>
              <a:defRPr/>
            </a:lvl1pPr>
            <a:lvl2pPr indent="-171450" marL="577850" marR="0" rtl="0" algn="l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2pPr>
            <a:lvl3pPr indent="-174625" marL="860425" marR="0" rtl="0" algn="l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3pPr>
            <a:lvl4pPr indent="-177800" marL="1143000" marR="0" rtl="0" algn="l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4pPr>
            <a:lvl5pPr indent="-168275" marL="1425575" marR="0" rtl="0" algn="l">
              <a:spcBef>
                <a:spcPts val="600"/>
              </a:spcBef>
              <a:buClr>
                <a:schemeClr val="lt1"/>
              </a:buClr>
              <a:buFont typeface="Noto Symbol"/>
              <a:buChar char="●"/>
              <a:defRPr/>
            </a:lvl5pPr>
            <a:lvl6pPr indent="-174625" marL="1711325" marR="0" rtl="0" algn="l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6pPr>
            <a:lvl7pPr indent="-184150" marL="2000250" marR="0" rtl="0" algn="l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7pPr>
            <a:lvl8pPr indent="-182563" marL="2290763" marR="0" rtl="0" algn="l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8pPr>
            <a:lvl9pPr indent="-184150" marL="2571750" marR="0" rtl="0" algn="l">
              <a:spcBef>
                <a:spcPts val="360"/>
              </a:spcBef>
              <a:buClr>
                <a:schemeClr val="lt1"/>
              </a:buClr>
              <a:buFont typeface="Noto Symbol"/>
              <a:buChar char="●"/>
              <a:defRPr/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304614" y="6288741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8404410" y="219635"/>
            <a:ext cx="49305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spcBef>
                <a:spcPts val="0"/>
              </a:spcBef>
              <a:buNone/>
              <a:defRPr b="0" baseline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indent="0" lvl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5.jpg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Relationship Id="rId3" Type="http://schemas.openxmlformats.org/officeDocument/2006/relationships/image" Target="../media/image32.jpg"/><Relationship Id="rId6" Type="http://schemas.openxmlformats.org/officeDocument/2006/relationships/image" Target="../media/image34.jpg"/><Relationship Id="rId5" Type="http://schemas.openxmlformats.org/officeDocument/2006/relationships/image" Target="../media/image31.jp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Relationship Id="rId3" Type="http://schemas.openxmlformats.org/officeDocument/2006/relationships/image" Target="../media/image22.jpg"/></Relationships>
</file>

<file path=ppt/slides/_rels/slide1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5.jpg"/></Relationships>
</file>

<file path=ppt/slides/_rels/slide2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4.png"/></Relationships>
</file>

<file path=ppt/slides/_rels/slide2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Relationship Id="rId3" Type="http://schemas.openxmlformats.org/officeDocument/2006/relationships/image" Target="../media/image28.jpg"/><Relationship Id="rId6" Type="http://schemas.openxmlformats.org/officeDocument/2006/relationships/image" Target="../media/image29.jpg"/><Relationship Id="rId5" Type="http://schemas.openxmlformats.org/officeDocument/2006/relationships/image" Target="../media/image27.jpg"/></Relationships>
</file>

<file path=ppt/slides/_rels/slide2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5.png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3.png"/><Relationship Id="rId3" Type="http://schemas.openxmlformats.org/officeDocument/2006/relationships/image" Target="../media/image02.pn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09.jpg"/><Relationship Id="rId5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30.pn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type="ctrTitle"/>
          </p:nvPr>
        </p:nvSpPr>
        <p:spPr>
          <a:xfrm>
            <a:off x="380010" y="2492375"/>
            <a:ext cx="8620235" cy="14700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Growing Readers </a:t>
            </a:r>
            <a:b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</a:br>
            <a: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in a Second Language Context</a:t>
            </a:r>
          </a:p>
        </p:txBody>
      </p:sp>
      <p:sp>
        <p:nvSpPr>
          <p:cNvPr id="140" name="Shape 140"/>
          <p:cNvSpPr txBox="1"/>
          <p:nvPr>
            <p:ph idx="1" type="subTitle"/>
          </p:nvPr>
        </p:nvSpPr>
        <p:spPr>
          <a:xfrm>
            <a:off x="1600200" y="3966882"/>
            <a:ext cx="6762748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lt1"/>
              </a:buClr>
              <a:buFont typeface="Noto Symbol"/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r">
              <a:spcBef>
                <a:spcPts val="600"/>
              </a:spcBef>
              <a:buClr>
                <a:schemeClr val="lt1"/>
              </a:buClr>
              <a:buFont typeface="Noto Symbol"/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r">
              <a:spcBef>
                <a:spcPts val="600"/>
              </a:spcBef>
              <a:buClr>
                <a:schemeClr val="lt1"/>
              </a:buClr>
              <a:buSzPct val="25000"/>
              <a:buFont typeface="Noto Symbol"/>
              <a:buNone/>
            </a:pPr>
            <a:r>
              <a:rPr b="1" baseline="0" i="0" lang="en-US" sz="18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Carolyn McElligott</a:t>
            </a:r>
          </a:p>
          <a:p>
            <a:pPr indent="0" lvl="0" marL="0" marR="0" rtl="0" algn="r">
              <a:spcBef>
                <a:spcPts val="600"/>
              </a:spcBef>
              <a:buClr>
                <a:schemeClr val="lt1"/>
              </a:buClr>
              <a:buSzPct val="25000"/>
              <a:buFont typeface="Noto Symbol"/>
              <a:buNone/>
            </a:pPr>
            <a:r>
              <a:rPr b="1" baseline="0" i="0" lang="en-US" sz="18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Anahi Pari-di-Monriva 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Using the iPad</a:t>
            </a:r>
          </a:p>
        </p:txBody>
      </p:sp>
      <p:pic>
        <p:nvPicPr>
          <p:cNvPr id="196" name="Shape 19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0734" l="0" r="0" t="10735"/>
          <a:stretch/>
        </p:blipFill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Fluency Self-Evaluation</a:t>
            </a:r>
          </a:p>
        </p:txBody>
      </p:sp>
      <p:pic>
        <p:nvPicPr>
          <p:cNvPr id="202" name="Shape 20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17562" r="-17561" t="0"/>
          <a:stretch/>
        </p:blipFill>
        <p:spPr>
          <a:xfrm>
            <a:off x="779462" y="2035175"/>
            <a:ext cx="7210425" cy="400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Student Progress</a:t>
            </a:r>
          </a:p>
        </p:txBody>
      </p:sp>
      <p:pic>
        <p:nvPicPr>
          <p:cNvPr id="208" name="Shape 20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15256" r="-15256" t="0"/>
          <a:stretch/>
        </p:blipFill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/>
        </p:nvSpPr>
        <p:spPr>
          <a:xfrm>
            <a:off x="1505900" y="264850"/>
            <a:ext cx="5860800" cy="10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US" sz="54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Data</a:t>
            </a:r>
          </a:p>
        </p:txBody>
      </p:sp>
      <p:pic>
        <p:nvPicPr>
          <p:cNvPr id="214" name="Shape 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600" y="1109687"/>
            <a:ext cx="3666084" cy="267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8400" y="1109700"/>
            <a:ext cx="3382377" cy="253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Shape 2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600" y="3878300"/>
            <a:ext cx="3666075" cy="274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18377" y="3878300"/>
            <a:ext cx="3382409" cy="253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Shape 2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66815" r="-66814" t="0"/>
          <a:stretch/>
        </p:blipFill>
        <p:spPr>
          <a:xfrm>
            <a:off x="779462" y="1588783"/>
            <a:ext cx="7583486" cy="4208929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/>
          <p:nvPr/>
        </p:nvSpPr>
        <p:spPr>
          <a:xfrm>
            <a:off x="3467298" y="2159950"/>
            <a:ext cx="1759800" cy="646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en-US" sz="1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Questions? 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en-US" sz="1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Comments?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type="title"/>
          </p:nvPr>
        </p:nvSpPr>
        <p:spPr>
          <a:xfrm>
            <a:off x="814000" y="1750125"/>
            <a:ext cx="7366800" cy="3551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7500"/>
              <a:buFont typeface="Arial"/>
              <a:buNone/>
            </a:pPr>
            <a:r>
              <a:rPr lang="en-US" sz="4000">
                <a:solidFill>
                  <a:srgbClr val="FFFFFF"/>
                </a:solidFill>
              </a:rPr>
              <a:t>Part II 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lang="en-US" sz="4000">
                <a:solidFill>
                  <a:srgbClr val="FFFFFF"/>
                </a:solidFill>
              </a:rPr>
              <a:t>Metacognitive Strategies to Increase Reading Comprehension Proficiency in Level 4 Italian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accent6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rPr>
              <a:t>Anticipation Guide</a:t>
            </a:r>
          </a:p>
        </p:txBody>
      </p:sp>
      <p:pic>
        <p:nvPicPr>
          <p:cNvPr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875" y="1353050"/>
            <a:ext cx="4080425" cy="478155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Shape 235"/>
          <p:cNvSpPr txBox="1"/>
          <p:nvPr/>
        </p:nvSpPr>
        <p:spPr>
          <a:xfrm>
            <a:off x="5036675" y="1556775"/>
            <a:ext cx="3000000" cy="1251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b="1"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1. What do you think this article will be about?</a:t>
            </a:r>
          </a:p>
        </p:txBody>
      </p:sp>
      <p:sp>
        <p:nvSpPr>
          <p:cNvPr id="236" name="Shape 236"/>
          <p:cNvSpPr txBox="1"/>
          <p:nvPr/>
        </p:nvSpPr>
        <p:spPr>
          <a:xfrm>
            <a:off x="5036675" y="3205150"/>
            <a:ext cx="3093300" cy="170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b="1"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2. Why? (What in this picture makes you think what you wrote in #1 above?)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/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accent6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rPr>
              <a:t>Anticipation Guide</a:t>
            </a:r>
          </a:p>
        </p:txBody>
      </p:sp>
      <p:pic>
        <p:nvPicPr>
          <p:cNvPr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875" y="1353050"/>
            <a:ext cx="2605049" cy="302222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Shape 243"/>
          <p:cNvSpPr txBox="1"/>
          <p:nvPr/>
        </p:nvSpPr>
        <p:spPr>
          <a:xfrm>
            <a:off x="3713900" y="1241075"/>
            <a:ext cx="4322999" cy="4039800"/>
          </a:xfrm>
          <a:prstGeom prst="rect">
            <a:avLst/>
          </a:prstGeom>
          <a:noFill/>
          <a:ln cap="flat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t/>
            </a:r>
            <a:endParaRPr b="1" sz="20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b="1"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This article is about Beyoncé’s success </a:t>
            </a:r>
            <a:r>
              <a:rPr b="1" i="1"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(triumph) </a:t>
            </a:r>
            <a:r>
              <a:rPr b="1"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on Instagram and the 77 most followed profiles in the world.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Were you right or wrong?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How did you get the right answer?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lang="en-US" sz="20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What can you do differently next time if you didn’t?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t/>
            </a:r>
            <a:endParaRPr b="1" sz="20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/>
          <p:nvPr>
            <p:ph type="title"/>
          </p:nvPr>
        </p:nvSpPr>
        <p:spPr>
          <a:xfrm>
            <a:off x="780250" y="431875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lang="en-US" sz="540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254375" y="2055425"/>
            <a:ext cx="5067300" cy="752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-US" sz="30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Making a Prediction</a:t>
            </a:r>
          </a:p>
        </p:txBody>
      </p:sp>
      <p:sp>
        <p:nvSpPr>
          <p:cNvPr id="250" name="Shape 250"/>
          <p:cNvSpPr txBox="1"/>
          <p:nvPr/>
        </p:nvSpPr>
        <p:spPr>
          <a:xfrm>
            <a:off x="4690700" y="1780650"/>
            <a:ext cx="4008900" cy="109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30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Metacognition</a:t>
            </a:r>
          </a:p>
        </p:txBody>
      </p:sp>
      <p:pic>
        <p:nvPicPr>
          <p:cNvPr id="251" name="Shape 2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75" y="2950600"/>
            <a:ext cx="3632500" cy="236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8775" y="2638825"/>
            <a:ext cx="3011800" cy="299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type="title"/>
          </p:nvPr>
        </p:nvSpPr>
        <p:spPr>
          <a:xfrm>
            <a:off x="780250" y="651200"/>
            <a:ext cx="7583400" cy="926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lang="en-US" sz="480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Strategies: Defined</a:t>
            </a:r>
          </a:p>
        </p:txBody>
      </p:sp>
      <p:sp>
        <p:nvSpPr>
          <p:cNvPr id="258" name="Shape 258"/>
          <p:cNvSpPr txBox="1"/>
          <p:nvPr/>
        </p:nvSpPr>
        <p:spPr>
          <a:xfrm>
            <a:off x="529100" y="2055425"/>
            <a:ext cx="78345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Making a Prediction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2116425" y="3235675"/>
            <a:ext cx="4304100" cy="2147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b="1" lang="en-US" sz="3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What do you think this article will be about?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420010" y="1016000"/>
            <a:ext cx="8280226" cy="3264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Short Stack"/>
              <a:buNone/>
            </a:pPr>
            <a: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Part I  </a:t>
            </a:r>
            <a:b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</a:br>
            <a: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Increasing Reading Prosody </a:t>
            </a:r>
            <a:b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</a:br>
            <a:r>
              <a:rPr b="1" baseline="0" i="0" lang="en-US" sz="4000" u="none" cap="none" strike="noStrike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rPr>
              <a:t>Among English Language Learners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type="title"/>
          </p:nvPr>
        </p:nvSpPr>
        <p:spPr>
          <a:xfrm>
            <a:off x="780250" y="651200"/>
            <a:ext cx="7583400" cy="926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lang="en-US" sz="480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Strategies: Defined</a:t>
            </a:r>
          </a:p>
        </p:txBody>
      </p:sp>
      <p:sp>
        <p:nvSpPr>
          <p:cNvPr id="265" name="Shape 265"/>
          <p:cNvSpPr txBox="1"/>
          <p:nvPr/>
        </p:nvSpPr>
        <p:spPr>
          <a:xfrm>
            <a:off x="529100" y="2055425"/>
            <a:ext cx="78345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60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Metacognition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1546600" y="3235675"/>
            <a:ext cx="5270699" cy="2147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rPr b="1" lang="en-US" sz="2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Why? (What in this picture makes you think what you wrote in #1?)</a:t>
            </a: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t/>
            </a:r>
            <a:endParaRPr b="1" sz="30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/>
          <p:nvPr>
            <p:ph type="title"/>
          </p:nvPr>
        </p:nvSpPr>
        <p:spPr>
          <a:xfrm>
            <a:off x="780250" y="651200"/>
            <a:ext cx="7583400" cy="926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lang="en-US" sz="480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Strategies: Defined</a:t>
            </a:r>
          </a:p>
        </p:txBody>
      </p:sp>
      <p:sp>
        <p:nvSpPr>
          <p:cNvPr id="272" name="Shape 272"/>
          <p:cNvSpPr txBox="1"/>
          <p:nvPr/>
        </p:nvSpPr>
        <p:spPr>
          <a:xfrm>
            <a:off x="590150" y="1785787"/>
            <a:ext cx="78345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60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Metacognition</a:t>
            </a:r>
          </a:p>
        </p:txBody>
      </p:sp>
      <p:sp>
        <p:nvSpPr>
          <p:cNvPr id="273" name="Shape 273"/>
          <p:cNvSpPr txBox="1"/>
          <p:nvPr/>
        </p:nvSpPr>
        <p:spPr>
          <a:xfrm>
            <a:off x="1546600" y="3235675"/>
            <a:ext cx="5270699" cy="2147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t/>
            </a:r>
            <a:endParaRPr b="1" sz="24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lnSpc>
                <a:spcPct val="115000"/>
              </a:lnSpc>
              <a:spcBef>
                <a:spcPts val="2000"/>
              </a:spcBef>
              <a:buNone/>
            </a:pPr>
            <a:r>
              <a:t/>
            </a:r>
            <a:endParaRPr b="1" sz="30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74" name="Shape 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5362" y="3027200"/>
            <a:ext cx="3622325" cy="337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/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Student Progress</a:t>
            </a:r>
          </a:p>
        </p:txBody>
      </p:sp>
      <p:pic>
        <p:nvPicPr>
          <p:cNvPr id="280" name="Shape 2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0125" y="1668700"/>
            <a:ext cx="6552750" cy="4352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/>
        </p:nvSpPr>
        <p:spPr>
          <a:xfrm>
            <a:off x="1505900" y="264850"/>
            <a:ext cx="5860800" cy="10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-US" sz="54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Data</a:t>
            </a:r>
          </a:p>
        </p:txBody>
      </p:sp>
      <p:pic>
        <p:nvPicPr>
          <p:cNvPr id="286" name="Shape 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712" y="4008975"/>
            <a:ext cx="3382401" cy="2228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9625" y="1273800"/>
            <a:ext cx="3520574" cy="2370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2275" y="1314500"/>
            <a:ext cx="3469697" cy="23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Shape 2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90700" y="3958100"/>
            <a:ext cx="3652848" cy="2330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Shape 29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66822" r="-66822" t="0"/>
          <a:stretch/>
        </p:blipFill>
        <p:spPr>
          <a:xfrm>
            <a:off x="779462" y="1588783"/>
            <a:ext cx="7583400" cy="4208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Shape 295"/>
          <p:cNvSpPr/>
          <p:nvPr/>
        </p:nvSpPr>
        <p:spPr>
          <a:xfrm>
            <a:off x="3467298" y="2159950"/>
            <a:ext cx="1759800" cy="646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en-US" sz="1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Questions? 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en-US" sz="1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Comments?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accent6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rPr>
              <a:t>Anticipation Guide</a:t>
            </a:r>
          </a:p>
        </p:txBody>
      </p:sp>
      <p:pic>
        <p:nvPicPr>
          <p:cNvPr id="151" name="Shape 15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11825" r="-11825" t="0"/>
          <a:stretch/>
        </p:blipFill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779462" y="67102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baseline="0" i="0" lang="en-US" sz="5400" u="none" cap="none" strike="noStrike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What’s the difference?</a:t>
            </a:r>
          </a:p>
        </p:txBody>
      </p:sp>
      <p:pic>
        <p:nvPicPr>
          <p:cNvPr id="157" name="Shape 15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12502" r="-12502" t="0"/>
          <a:stretch/>
        </p:blipFill>
        <p:spPr>
          <a:xfrm>
            <a:off x="0" y="2276176"/>
            <a:ext cx="5307663" cy="2944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1860" y="2276176"/>
            <a:ext cx="3468852" cy="2944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type="title"/>
          </p:nvPr>
        </p:nvSpPr>
        <p:spPr>
          <a:xfrm>
            <a:off x="780250" y="431875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00FF"/>
              </a:buClr>
              <a:buSzPct val="25000"/>
              <a:buFont typeface="Short Stack"/>
              <a:buNone/>
            </a:pPr>
            <a:r>
              <a:rPr b="1" lang="en-US" sz="5400">
                <a:solidFill>
                  <a:srgbClr val="0000FF"/>
                </a:solidFill>
                <a:latin typeface="Short Stack"/>
                <a:ea typeface="Short Stack"/>
                <a:cs typeface="Short Stack"/>
                <a:sym typeface="Short Stack"/>
              </a:rPr>
              <a:t>Strategies</a:t>
            </a:r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4475" y="2872925"/>
            <a:ext cx="3337649" cy="223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-12938" r="-12926" t="0"/>
          <a:stretch/>
        </p:blipFill>
        <p:spPr>
          <a:xfrm>
            <a:off x="4750825" y="2872925"/>
            <a:ext cx="4265100" cy="2367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69025" y="2023175"/>
            <a:ext cx="3428699" cy="81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254375" y="2055425"/>
            <a:ext cx="5067300" cy="752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b="1" lang="en-US" sz="300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Repeated Oral Reading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Shape 17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10447" r="-10448" t="0"/>
          <a:stretch/>
        </p:blipFill>
        <p:spPr>
          <a:xfrm>
            <a:off x="1922397" y="982547"/>
            <a:ext cx="5299199" cy="294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Shape 173"/>
          <p:cNvSpPr txBox="1"/>
          <p:nvPr/>
        </p:nvSpPr>
        <p:spPr>
          <a:xfrm>
            <a:off x="2582400" y="4114800"/>
            <a:ext cx="5448600" cy="5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engaging</a:t>
            </a:r>
          </a:p>
          <a:p>
            <a:pPr indent="-342900" lvl="0" marL="457200" rtl="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holds students interest</a:t>
            </a:r>
          </a:p>
          <a:p>
            <a:pPr indent="-342900" lvl="0" marL="457200" rtl="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acting out helps to interpret meaning</a:t>
            </a:r>
          </a:p>
          <a:p>
            <a:pPr indent="-342900" lvl="0" marL="457200">
              <a:spcBef>
                <a:spcPts val="0"/>
              </a:spcBef>
              <a:buClr>
                <a:srgbClr val="000000"/>
              </a:buClr>
              <a:buSzPct val="100000"/>
              <a:buFont typeface="Short Stack"/>
              <a:buChar char="●"/>
            </a:pPr>
            <a:r>
              <a:rPr lang="en-US" sz="1800">
                <a:latin typeface="Short Stack"/>
                <a:ea typeface="Short Stack"/>
                <a:cs typeface="Short Stack"/>
                <a:sym typeface="Short Stack"/>
              </a:rPr>
              <a:t>typically engages in 4 repeated readings 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hape 17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19202" r="-19201" t="0"/>
          <a:stretch/>
        </p:blipFill>
        <p:spPr>
          <a:xfrm>
            <a:off x="869466" y="1098746"/>
            <a:ext cx="7583486" cy="4208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0" baseline="0" i="0" lang="en-US" sz="3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Visual Aid for Punctuation Cues</a:t>
            </a:r>
          </a:p>
        </p:txBody>
      </p:sp>
      <p:pic>
        <p:nvPicPr>
          <p:cNvPr id="184" name="Shape 18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-66426" r="-66425" t="0"/>
          <a:stretch/>
        </p:blipFill>
        <p:spPr>
          <a:xfrm>
            <a:off x="779462" y="1828800"/>
            <a:ext cx="7583486" cy="4208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type="title"/>
          </p:nvPr>
        </p:nvSpPr>
        <p:spPr>
          <a:xfrm>
            <a:off x="779462" y="381000"/>
            <a:ext cx="7583400" cy="10443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b="1" lang="en-US" sz="48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Visual Aid for Checklist</a:t>
            </a:r>
          </a:p>
        </p:txBody>
      </p:sp>
      <p:pic>
        <p:nvPicPr>
          <p:cNvPr id="190" name="Shape 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4800" y="1888600"/>
            <a:ext cx="5295900" cy="40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Revolution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